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75" r:id="rId4"/>
    <p:sldId id="272" r:id="rId5"/>
    <p:sldId id="274" r:id="rId6"/>
    <p:sldId id="270" r:id="rId7"/>
    <p:sldId id="258" r:id="rId8"/>
    <p:sldId id="259" r:id="rId9"/>
    <p:sldId id="271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4" d="100"/>
          <a:sy n="104" d="100"/>
        </p:scale>
        <p:origin x="-1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C5DB4-C9AA-1D49-A5FD-1767B40A566C}" type="datetimeFigureOut">
              <a:rPr lang="nl-NL" smtClean="0"/>
              <a:t>05-03-16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D8A9C-34B8-B244-BAC5-28EB19E14F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215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6027-29D8-DD40-8C8E-9EBC12A207F0}" type="datetimeFigureOut">
              <a:rPr lang="en-US" smtClean="0"/>
              <a:pPr/>
              <a:t>05-03-16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73D3-59BC-E64A-9E68-6CC683FE891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6027-29D8-DD40-8C8E-9EBC12A207F0}" type="datetimeFigureOut">
              <a:rPr lang="en-US" smtClean="0"/>
              <a:pPr/>
              <a:t>05-03-16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73D3-59BC-E64A-9E68-6CC683FE891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6027-29D8-DD40-8C8E-9EBC12A207F0}" type="datetimeFigureOut">
              <a:rPr lang="en-US" smtClean="0"/>
              <a:pPr/>
              <a:t>05-03-16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73D3-59BC-E64A-9E68-6CC683FE891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6027-29D8-DD40-8C8E-9EBC12A207F0}" type="datetimeFigureOut">
              <a:rPr lang="en-US" smtClean="0"/>
              <a:pPr/>
              <a:t>05-03-16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73D3-59BC-E64A-9E68-6CC683FE891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6027-29D8-DD40-8C8E-9EBC12A207F0}" type="datetimeFigureOut">
              <a:rPr lang="en-US" smtClean="0"/>
              <a:pPr/>
              <a:t>05-03-16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73D3-59BC-E64A-9E68-6CC683FE891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6027-29D8-DD40-8C8E-9EBC12A207F0}" type="datetimeFigureOut">
              <a:rPr lang="en-US" smtClean="0"/>
              <a:pPr/>
              <a:t>05-03-16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73D3-59BC-E64A-9E68-6CC683FE891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6027-29D8-DD40-8C8E-9EBC12A207F0}" type="datetimeFigureOut">
              <a:rPr lang="en-US" smtClean="0"/>
              <a:pPr/>
              <a:t>05-03-16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73D3-59BC-E64A-9E68-6CC683FE891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6027-29D8-DD40-8C8E-9EBC12A207F0}" type="datetimeFigureOut">
              <a:rPr lang="en-US" smtClean="0"/>
              <a:pPr/>
              <a:t>05-03-16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73D3-59BC-E64A-9E68-6CC683FE891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6027-29D8-DD40-8C8E-9EBC12A207F0}" type="datetimeFigureOut">
              <a:rPr lang="en-US" smtClean="0"/>
              <a:pPr/>
              <a:t>05-03-16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73D3-59BC-E64A-9E68-6CC683FE891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6027-29D8-DD40-8C8E-9EBC12A207F0}" type="datetimeFigureOut">
              <a:rPr lang="en-US" smtClean="0"/>
              <a:pPr/>
              <a:t>05-03-16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73D3-59BC-E64A-9E68-6CC683FE891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6027-29D8-DD40-8C8E-9EBC12A207F0}" type="datetimeFigureOut">
              <a:rPr lang="en-US" smtClean="0"/>
              <a:pPr/>
              <a:t>05-03-16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73D3-59BC-E64A-9E68-6CC683FE891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16027-29D8-DD40-8C8E-9EBC12A207F0}" type="datetimeFigureOut">
              <a:rPr lang="en-US" smtClean="0"/>
              <a:pPr/>
              <a:t>05-03-16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B73D3-59BC-E64A-9E68-6CC683FE891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-m9A8mY-U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l.wikipedia.org/wiki/Kunst" TargetMode="External"/><Relationship Id="rId3" Type="http://schemas.openxmlformats.org/officeDocument/2006/relationships/hyperlink" Target="http://nl.wikipedia.org/wiki/Ambacht_(handwerk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AYvE2Lu3B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hyperlink" Target="http://kunstgeschiedenis.jouwweb.nl/schilderkuns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xOItdZOGnx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v6i3uccnZhQ" TargetMode="Externa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4nj0vEO4Q6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7200" b="1" dirty="0" smtClean="0"/>
              <a:t>cinematografie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4149453" y="1252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Berlin 1900 in colour!!!! 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https://www.youtube.com/watch?v=B-m9A8mY-</a:t>
            </a:r>
            <a:r>
              <a:rPr lang="nl-NL" dirty="0" smtClean="0">
                <a:hlinkClick r:id="rId2"/>
              </a:rPr>
              <a:t>U0</a:t>
            </a:r>
            <a:endParaRPr lang="nl-NL" dirty="0" smtClean="0"/>
          </a:p>
          <a:p>
            <a:r>
              <a:rPr lang="nl-NL" dirty="0" smtClean="0"/>
              <a:t>Straatbeeld van </a:t>
            </a:r>
            <a:r>
              <a:rPr lang="nl-NL" dirty="0"/>
              <a:t>B</a:t>
            </a:r>
            <a:r>
              <a:rPr lang="nl-NL" dirty="0" smtClean="0"/>
              <a:t>erlijn rond 1900</a:t>
            </a:r>
          </a:p>
          <a:p>
            <a:r>
              <a:rPr lang="nl-NL" dirty="0" smtClean="0"/>
              <a:t>Vaste camera</a:t>
            </a:r>
          </a:p>
          <a:p>
            <a:r>
              <a:rPr lang="nl-NL" dirty="0" smtClean="0"/>
              <a:t>Bewegende camera</a:t>
            </a:r>
          </a:p>
          <a:p>
            <a:r>
              <a:rPr lang="nl-NL" dirty="0" smtClean="0"/>
              <a:t>Standpunten: close up- </a:t>
            </a:r>
            <a:r>
              <a:rPr lang="nl-NL" dirty="0" err="1" smtClean="0"/>
              <a:t>total</a:t>
            </a:r>
            <a:r>
              <a:rPr lang="nl-NL" dirty="0" smtClean="0"/>
              <a:t> </a:t>
            </a:r>
            <a:r>
              <a:rPr lang="nl-NL" dirty="0" smtClean="0"/>
              <a:t>shot</a:t>
            </a:r>
          </a:p>
          <a:p>
            <a:r>
              <a:rPr lang="nl-NL" dirty="0" smtClean="0"/>
              <a:t>Kortere shots, door </a:t>
            </a:r>
            <a:r>
              <a:rPr lang="nl-NL" smtClean="0"/>
              <a:t>montage verhaallijn. 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2509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Onder de </a:t>
            </a:r>
            <a:r>
              <a:rPr b="1" dirty="0" smtClean="0"/>
              <a:t>cinematografie</a:t>
            </a:r>
            <a:r>
              <a:rPr dirty="0" smtClean="0"/>
              <a:t> verstaat men ofwel de </a:t>
            </a:r>
            <a:r>
              <a:rPr b="1" dirty="0" smtClean="0"/>
              <a:t>filmkunst</a:t>
            </a:r>
            <a:r>
              <a:rPr dirty="0" smtClean="0"/>
              <a:t> (de </a:t>
            </a:r>
            <a:r>
              <a:rPr dirty="0" smtClean="0">
                <a:hlinkClick r:id="rId2" tooltip="Kunst"/>
              </a:rPr>
              <a:t>kunst</a:t>
            </a:r>
            <a:r>
              <a:rPr dirty="0" smtClean="0"/>
              <a:t> die zich bezighoudt met het maken van films) ofwel de </a:t>
            </a:r>
            <a:r>
              <a:rPr dirty="0" smtClean="0">
                <a:hlinkClick r:id="rId3" tooltip="Ambacht (handwerk)"/>
              </a:rPr>
              <a:t>vaardigheid</a:t>
            </a:r>
            <a:r>
              <a:rPr dirty="0" smtClean="0"/>
              <a:t> in het filmen.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Geschiedenis</a:t>
            </a:r>
          </a:p>
          <a:p>
            <a:r>
              <a:rPr lang="nl-NL" dirty="0" smtClean="0"/>
              <a:t>Filmtechniek</a:t>
            </a:r>
          </a:p>
          <a:p>
            <a:r>
              <a:rPr lang="nl-NL" dirty="0" smtClean="0"/>
              <a:t>Filmgenres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800" dirty="0" smtClean="0"/>
              <a:t>Voorloper van de film is de fotografie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600" u="sng" dirty="0">
                <a:hlinkClick r:id="rId2"/>
              </a:rPr>
              <a:t>https://www.youtube.com/watch?v=</a:t>
            </a:r>
            <a:r>
              <a:rPr lang="nl-NL" sz="1600" u="sng" dirty="0" smtClean="0">
                <a:hlinkClick r:id="rId2"/>
              </a:rPr>
              <a:t>lAYvE2Lu3BU</a:t>
            </a:r>
            <a:endParaRPr lang="nl-NL" sz="1600" u="sng" dirty="0" smtClean="0"/>
          </a:p>
          <a:p>
            <a:r>
              <a:rPr lang="nl-NL" sz="1600" dirty="0" smtClean="0"/>
              <a:t> 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http://4.bp.blogspot.com/_i2zrNuemgFU/SSSEHVz04BI/AAAAAAAAAMQ/shaOOr91pQk/s1600/edgar+degas+-+at+the+rac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0447"/>
            <a:ext cx="4564736" cy="26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erby_door_Gericaul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4283968" cy="26767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/>
          <p:cNvSpPr txBox="1"/>
          <p:nvPr/>
        </p:nvSpPr>
        <p:spPr>
          <a:xfrm>
            <a:off x="971600" y="5949281"/>
            <a:ext cx="77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Gericault</a:t>
            </a:r>
            <a:r>
              <a:rPr lang="nl-NL" dirty="0" smtClean="0"/>
              <a:t>	: 							</a:t>
            </a:r>
            <a:r>
              <a:rPr lang="nl-NL" dirty="0" err="1" smtClean="0"/>
              <a:t>Degas</a:t>
            </a:r>
            <a:r>
              <a:rPr lang="nl-NL" dirty="0" smtClean="0"/>
              <a:t>: impressionisme		</a:t>
            </a:r>
            <a:endParaRPr lang="nl-NL" dirty="0"/>
          </a:p>
        </p:txBody>
      </p:sp>
      <p:pic>
        <p:nvPicPr>
          <p:cNvPr id="7" name="Afbeelding 6" descr="http://3.bp.blogspot.com/_i2zrNuemgFU/SSSEHDxE9SI/AAAAAAAAAMA/M__MVbjK_vI/s1600/edgar+degas+-+horses+before+the+stand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662431" cy="2067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l_fi" descr="ekijk de originele afbeeldi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24" y="5139169"/>
            <a:ext cx="1167312" cy="1620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44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Impressionisme: </a:t>
            </a:r>
            <a:r>
              <a:rPr lang="nl-NL" dirty="0" err="1" smtClean="0"/>
              <a:t>Degas</a:t>
            </a:r>
            <a:endParaRPr lang="nl-NL" dirty="0"/>
          </a:p>
        </p:txBody>
      </p:sp>
      <p:pic>
        <p:nvPicPr>
          <p:cNvPr id="4" name="irc_mi" descr="http://upload.wikimedia.org/wikipedia/commons/c/ce/Edgar_Germain_Hilaire_Degas_02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387" r="-62387"/>
          <a:stretch>
            <a:fillRect/>
          </a:stretch>
        </p:blipFill>
        <p:spPr bwMode="auto">
          <a:xfrm>
            <a:off x="-1039707" y="1417638"/>
            <a:ext cx="4970987" cy="2739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i573.photobucket.com/albums/ss177/believe_my/degas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26" y="1417638"/>
            <a:ext cx="3403600" cy="46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dansfotografie.ahk.nl/oud/30-fugitiv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45" y="4157321"/>
            <a:ext cx="2577270" cy="2554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dansfotografie.ahk.nl/oud/28-fugitiv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45" y="1417638"/>
            <a:ext cx="2556685" cy="22973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395537" y="4509120"/>
            <a:ext cx="223224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Hoe zie je de invloed van de fotografie ? </a:t>
            </a:r>
          </a:p>
          <a:p>
            <a:r>
              <a:rPr lang="nl-NL" dirty="0" smtClean="0"/>
              <a:t>Afsnijding</a:t>
            </a:r>
          </a:p>
          <a:p>
            <a:r>
              <a:rPr lang="nl-NL" dirty="0" smtClean="0"/>
              <a:t>Extreme standpunten</a:t>
            </a:r>
          </a:p>
          <a:p>
            <a:r>
              <a:rPr lang="nl-NL" dirty="0" smtClean="0"/>
              <a:t>Lichtval</a:t>
            </a:r>
          </a:p>
          <a:p>
            <a:r>
              <a:rPr lang="nl-NL" dirty="0" smtClean="0"/>
              <a:t>Moment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229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Impressionisme: </a:t>
            </a:r>
            <a:r>
              <a:rPr lang="nl-NL" dirty="0" err="1" smtClean="0"/>
              <a:t>Caillebotte</a:t>
            </a:r>
            <a:endParaRPr lang="nl-NL" dirty="0"/>
          </a:p>
        </p:txBody>
      </p:sp>
      <p:pic>
        <p:nvPicPr>
          <p:cNvPr id="4" name="Tijdelijke aanduiding voor inhoud 3" descr="aillebotte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9" r="-20649"/>
          <a:stretch>
            <a:fillRect/>
          </a:stretch>
        </p:blipFill>
        <p:spPr bwMode="auto">
          <a:xfrm>
            <a:off x="251520" y="1484784"/>
            <a:ext cx="807524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/>
          <p:cNvSpPr txBox="1"/>
          <p:nvPr/>
        </p:nvSpPr>
        <p:spPr>
          <a:xfrm>
            <a:off x="827584" y="5373216"/>
            <a:ext cx="7499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>
              <a:hlinkClick r:id="rId3"/>
            </a:endParaRPr>
          </a:p>
          <a:p>
            <a:endParaRPr lang="nl-NL" dirty="0">
              <a:hlinkClick r:id="rId3"/>
            </a:endParaRPr>
          </a:p>
          <a:p>
            <a:endParaRPr lang="nl-NL" dirty="0" smtClean="0">
              <a:hlinkClick r:id="rId3"/>
            </a:endParaRPr>
          </a:p>
          <a:p>
            <a:r>
              <a:rPr lang="nl-NL" dirty="0" smtClean="0">
                <a:hlinkClick r:id="rId3"/>
              </a:rPr>
              <a:t>http</a:t>
            </a:r>
            <a:r>
              <a:rPr lang="nl-NL" dirty="0">
                <a:hlinkClick r:id="rId3"/>
              </a:rPr>
              <a:t>://kunstgeschiedenis.jouwweb.nl/</a:t>
            </a:r>
            <a:r>
              <a:rPr lang="nl-NL" dirty="0" smtClean="0">
                <a:hlinkClick r:id="rId3"/>
              </a:rPr>
              <a:t>schilderkunst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080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Filmkijken</a:t>
            </a:r>
            <a:r>
              <a:rPr lang="en-US" dirty="0" smtClean="0"/>
              <a:t> is </a:t>
            </a:r>
            <a:r>
              <a:rPr lang="en-US" dirty="0" err="1" smtClean="0"/>
              <a:t>mogelijk</a:t>
            </a:r>
            <a:r>
              <a:rPr lang="en-US" dirty="0" smtClean="0"/>
              <a:t> door </a:t>
            </a:r>
            <a:r>
              <a:rPr lang="en-US" dirty="0" err="1" smtClean="0"/>
              <a:t>fenomeen</a:t>
            </a:r>
            <a:r>
              <a:rPr lang="en-US" dirty="0" smtClean="0"/>
              <a:t> “persistence of vision”. </a:t>
            </a:r>
            <a:r>
              <a:rPr lang="en-US" dirty="0" err="1" smtClean="0"/>
              <a:t>Traagheid</a:t>
            </a:r>
            <a:r>
              <a:rPr lang="en-US" dirty="0" smtClean="0"/>
              <a:t> van het </a:t>
            </a:r>
            <a:r>
              <a:rPr lang="en-US" dirty="0" err="1" smtClean="0"/>
              <a:t>oog</a:t>
            </a:r>
            <a:r>
              <a:rPr lang="en-US" dirty="0" smtClean="0"/>
              <a:t> </a:t>
            </a:r>
            <a:r>
              <a:rPr lang="en-US" dirty="0" err="1" smtClean="0"/>
              <a:t>zorgt</a:t>
            </a:r>
            <a:r>
              <a:rPr lang="en-US" dirty="0" smtClean="0"/>
              <a:t> </a:t>
            </a:r>
            <a:r>
              <a:rPr lang="en-US" dirty="0" err="1" smtClean="0"/>
              <a:t>ervoor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beeld</a:t>
            </a:r>
            <a:r>
              <a:rPr lang="en-US" dirty="0" smtClean="0"/>
              <a:t> in het </a:t>
            </a:r>
            <a:r>
              <a:rPr lang="en-US" dirty="0" err="1" smtClean="0"/>
              <a:t>oog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vastgehouden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het </a:t>
            </a:r>
            <a:r>
              <a:rPr lang="en-US" dirty="0" err="1" smtClean="0"/>
              <a:t>alweer</a:t>
            </a:r>
            <a:r>
              <a:rPr lang="en-US" dirty="0" smtClean="0"/>
              <a:t> </a:t>
            </a:r>
            <a:r>
              <a:rPr lang="en-US" dirty="0" err="1" smtClean="0"/>
              <a:t>weg</a:t>
            </a:r>
            <a:r>
              <a:rPr lang="en-US" dirty="0" smtClean="0"/>
              <a:t> is. </a:t>
            </a:r>
            <a:r>
              <a:rPr lang="en-US" dirty="0" err="1" smtClean="0"/>
              <a:t>Beelden</a:t>
            </a:r>
            <a:r>
              <a:rPr lang="en-US" dirty="0" smtClean="0"/>
              <a:t> die </a:t>
            </a:r>
            <a:r>
              <a:rPr lang="en-US" dirty="0" err="1" smtClean="0"/>
              <a:t>snel</a:t>
            </a:r>
            <a:r>
              <a:rPr lang="en-US" dirty="0" smtClean="0"/>
              <a:t> </a:t>
            </a:r>
            <a:r>
              <a:rPr lang="en-US" dirty="0" err="1" smtClean="0"/>
              <a:t>achter</a:t>
            </a:r>
            <a:r>
              <a:rPr lang="en-US" dirty="0" smtClean="0"/>
              <a:t> </a:t>
            </a:r>
            <a:r>
              <a:rPr lang="en-US" dirty="0" err="1" smtClean="0"/>
              <a:t>elkaar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vertoond</a:t>
            </a:r>
            <a:r>
              <a:rPr lang="en-US" dirty="0" smtClean="0"/>
              <a:t> </a:t>
            </a:r>
            <a:r>
              <a:rPr lang="en-US" dirty="0" err="1" smtClean="0"/>
              <a:t>lijken</a:t>
            </a:r>
            <a:r>
              <a:rPr lang="en-US" dirty="0" smtClean="0"/>
              <a:t> in </a:t>
            </a:r>
            <a:r>
              <a:rPr lang="en-US" dirty="0" err="1" smtClean="0"/>
              <a:t>elkaar</a:t>
            </a:r>
            <a:r>
              <a:rPr lang="en-US" dirty="0" smtClean="0"/>
              <a:t> over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vloeien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Voorlopers</a:t>
            </a:r>
            <a:r>
              <a:rPr lang="en-US" dirty="0" smtClean="0"/>
              <a:t> van de film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http://www.youtube.com/watch?v=xOItdZOGnx8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Midden</a:t>
            </a:r>
            <a:r>
              <a:rPr lang="en-US" sz="2000" dirty="0" smtClean="0"/>
              <a:t> </a:t>
            </a:r>
            <a:r>
              <a:rPr lang="en-US" sz="2000" dirty="0" err="1" smtClean="0"/>
              <a:t>apparaat</a:t>
            </a:r>
            <a:r>
              <a:rPr lang="en-US" sz="2000" dirty="0" smtClean="0"/>
              <a:t> (</a:t>
            </a:r>
            <a:r>
              <a:rPr lang="en-US" sz="2000" dirty="0" err="1" smtClean="0"/>
              <a:t>praxinoscoop</a:t>
            </a:r>
            <a:r>
              <a:rPr lang="en-US" sz="2000" dirty="0" smtClean="0"/>
              <a:t>) zit </a:t>
            </a:r>
            <a:r>
              <a:rPr lang="en-US" sz="2000" dirty="0" err="1" smtClean="0"/>
              <a:t>spiegelwand</a:t>
            </a:r>
            <a:r>
              <a:rPr lang="en-US" sz="2000" dirty="0" smtClean="0"/>
              <a:t> , </a:t>
            </a:r>
            <a:r>
              <a:rPr lang="en-US" sz="2000" dirty="0" err="1" smtClean="0"/>
              <a:t>daar</a:t>
            </a:r>
            <a:r>
              <a:rPr lang="en-US" sz="2000" dirty="0" smtClean="0"/>
              <a:t> </a:t>
            </a:r>
            <a:r>
              <a:rPr lang="en-US" sz="2000" dirty="0" err="1" smtClean="0"/>
              <a:t>tegenover</a:t>
            </a:r>
            <a:r>
              <a:rPr lang="en-US" sz="2000" dirty="0" smtClean="0"/>
              <a:t> </a:t>
            </a:r>
            <a:r>
              <a:rPr lang="en-US" sz="2000" dirty="0" err="1" smtClean="0"/>
              <a:t>afbeeldingen</a:t>
            </a:r>
            <a:r>
              <a:rPr lang="en-US" sz="2000" dirty="0" smtClean="0"/>
              <a:t>. Door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draaien</a:t>
            </a:r>
            <a:r>
              <a:rPr lang="en-US" sz="2000" dirty="0" smtClean="0"/>
              <a:t> en </a:t>
            </a:r>
            <a:r>
              <a:rPr lang="en-US" sz="2000" dirty="0" err="1" smtClean="0"/>
              <a:t>naar</a:t>
            </a:r>
            <a:r>
              <a:rPr lang="en-US" sz="2000" dirty="0" smtClean="0"/>
              <a:t> 1 punt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kijken</a:t>
            </a:r>
            <a:r>
              <a:rPr lang="en-US" sz="2000" dirty="0" smtClean="0"/>
              <a:t> </a:t>
            </a:r>
            <a:r>
              <a:rPr lang="en-US" sz="2000" dirty="0" err="1" smtClean="0"/>
              <a:t>zie</a:t>
            </a:r>
            <a:r>
              <a:rPr lang="en-US" sz="2000" dirty="0" smtClean="0"/>
              <a:t> je </a:t>
            </a:r>
            <a:r>
              <a:rPr lang="en-US" sz="2000" dirty="0" err="1" smtClean="0"/>
              <a:t>beelden</a:t>
            </a:r>
            <a:r>
              <a:rPr lang="en-US" sz="2000" dirty="0" smtClean="0"/>
              <a:t> </a:t>
            </a:r>
            <a:r>
              <a:rPr lang="en-US" sz="2000" dirty="0" err="1" smtClean="0"/>
              <a:t>bewegen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220px-Zoetro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29000"/>
            <a:ext cx="2011680" cy="2203704"/>
          </a:xfrm>
          <a:prstGeom prst="rect">
            <a:avLst/>
          </a:prstGeom>
        </p:spPr>
      </p:pic>
      <p:pic>
        <p:nvPicPr>
          <p:cNvPr id="6" name="Picture 5" descr="praxinoscop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276600"/>
            <a:ext cx="3378200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Gebroeders</a:t>
            </a:r>
            <a:r>
              <a:rPr lang="en-US" dirty="0" smtClean="0"/>
              <a:t> </a:t>
            </a:r>
            <a:r>
              <a:rPr lang="en-US" dirty="0" err="1" smtClean="0"/>
              <a:t>Lumiere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Cinematograaf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>
                <a:hlinkClick r:id="rId2"/>
              </a:rPr>
              <a:t>http://www.youtube.com/watch?v=v6i3uccnZhQ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inematographwren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988" y="3886200"/>
            <a:ext cx="2478024" cy="1938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The </a:t>
            </a:r>
            <a:r>
              <a:rPr lang="nl-NL" b="1" dirty="0" err="1"/>
              <a:t>Lumiere</a:t>
            </a:r>
            <a:r>
              <a:rPr lang="nl-NL" b="1" dirty="0"/>
              <a:t> </a:t>
            </a:r>
            <a:r>
              <a:rPr lang="nl-NL" b="1" dirty="0" err="1"/>
              <a:t>Brothers</a:t>
            </a:r>
            <a:r>
              <a:rPr lang="nl-NL" b="1" dirty="0"/>
              <a:t>' - First films (1895)</a:t>
            </a:r>
            <a:br>
              <a:rPr lang="nl-NL" b="1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</a:t>
            </a:r>
            <a:r>
              <a:rPr lang="nl-NL" dirty="0" smtClean="0">
                <a:hlinkClick r:id="rId2"/>
              </a:rPr>
              <a:t>4nj0vEO4Q6s</a:t>
            </a:r>
            <a:endParaRPr lang="nl-NL" dirty="0" smtClean="0"/>
          </a:p>
          <a:p>
            <a:r>
              <a:rPr lang="nl-NL" dirty="0" smtClean="0"/>
              <a:t>Wat is het onderwerp van de film ?</a:t>
            </a:r>
          </a:p>
          <a:p>
            <a:r>
              <a:rPr lang="nl-NL" dirty="0" smtClean="0"/>
              <a:t>Hoe lang duurt 1 shot</a:t>
            </a:r>
          </a:p>
          <a:p>
            <a:r>
              <a:rPr lang="nl-NL" dirty="0" smtClean="0"/>
              <a:t>Wat is het nut van de montage een in deze film ?</a:t>
            </a:r>
          </a:p>
          <a:p>
            <a:r>
              <a:rPr lang="nl-NL" dirty="0" smtClean="0"/>
              <a:t>Welk standpunt neemt de camera in ?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40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1703</TotalTime>
  <Words>266</Words>
  <Application>Microsoft Macintosh PowerPoint</Application>
  <PresentationFormat>Diavoorstelling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 Theme</vt:lpstr>
      <vt:lpstr>cinematografie</vt:lpstr>
      <vt:lpstr> </vt:lpstr>
      <vt:lpstr>Voorloper van de film is de fotografie</vt:lpstr>
      <vt:lpstr>Impressionisme: Degas</vt:lpstr>
      <vt:lpstr>Impressionisme: Caillebotte</vt:lpstr>
      <vt:lpstr>PowerPoint-presentatie</vt:lpstr>
      <vt:lpstr>Voorlopers van de film  </vt:lpstr>
      <vt:lpstr>Gebroeders Lumiere (Cinematograaf)</vt:lpstr>
      <vt:lpstr> The Lumiere Brothers' - First films (1895) </vt:lpstr>
      <vt:lpstr>Berlin 1900 in colour!!!!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Voorgeschiedenis FILM</dc:title>
  <dc:creator>ATC</dc:creator>
  <cp:lastModifiedBy>Gebruiker</cp:lastModifiedBy>
  <cp:revision>194</cp:revision>
  <dcterms:created xsi:type="dcterms:W3CDTF">2014-05-18T11:46:16Z</dcterms:created>
  <dcterms:modified xsi:type="dcterms:W3CDTF">2016-03-05T20:28:36Z</dcterms:modified>
</cp:coreProperties>
</file>